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6639014503" initials="8" lastIdx="5" clrIdx="0">
    <p:extLst>
      <p:ext uri="{19B8F6BF-5375-455C-9EA6-DF929625EA0E}">
        <p15:presenceInfo xmlns:p15="http://schemas.microsoft.com/office/powerpoint/2012/main" userId="80c18955fc0551f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commentAuthors" Target="commentAuthors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8616639014503" userId="80c18955fc0551f8" providerId="LiveId" clId="{FEA9700A-3F86-6B45-8C1D-B6BA72657C2A}"/>
    <pc:docChg chg="undo custSel addSld delSld modSld addMainMaster delMainMaster">
      <pc:chgData name="8616639014503" userId="80c18955fc0551f8" providerId="LiveId" clId="{FEA9700A-3F86-6B45-8C1D-B6BA72657C2A}" dt="2018-10-15T12:07:03.631" v="797"/>
      <pc:docMkLst>
        <pc:docMk/>
      </pc:docMkLst>
      <pc:sldChg chg="addSp delSp modSp mod modTransition setBg modClrScheme addAnim delAnim modAnim addCm chgLayout">
        <pc:chgData name="8616639014503" userId="80c18955fc0551f8" providerId="LiveId" clId="{FEA9700A-3F86-6B45-8C1D-B6BA72657C2A}" dt="2018-10-15T09:52:33.815" v="117" actId="27696"/>
        <pc:sldMkLst>
          <pc:docMk/>
          <pc:sldMk cId="1520207088" sldId="256"/>
        </pc:sldMkLst>
        <pc:spChg chg="del mod ord">
          <ac:chgData name="8616639014503" userId="80c18955fc0551f8" providerId="LiveId" clId="{FEA9700A-3F86-6B45-8C1D-B6BA72657C2A}" dt="2018-10-15T09:12:06.561" v="13" actId="478"/>
          <ac:spMkLst>
            <pc:docMk/>
            <pc:sldMk cId="1520207088" sldId="256"/>
            <ac:spMk id="2" creationId="{9DACBFFF-06F4-C64E-92BF-ECD333AD1464}"/>
          </ac:spMkLst>
        </pc:spChg>
        <pc:spChg chg="del">
          <ac:chgData name="8616639014503" userId="80c18955fc0551f8" providerId="LiveId" clId="{FEA9700A-3F86-6B45-8C1D-B6BA72657C2A}" dt="2018-10-15T09:10:32.923" v="6" actId="700"/>
          <ac:spMkLst>
            <pc:docMk/>
            <pc:sldMk cId="1520207088" sldId="256"/>
            <ac:spMk id="3" creationId="{7E623F09-A75A-B44E-9ABA-6BFA6DF607A2}"/>
          </ac:spMkLst>
        </pc:spChg>
        <pc:spChg chg="add mod ord">
          <ac:chgData name="8616639014503" userId="80c18955fc0551f8" providerId="LiveId" clId="{FEA9700A-3F86-6B45-8C1D-B6BA72657C2A}" dt="2018-10-15T09:37:04.699" v="91" actId="255"/>
          <ac:spMkLst>
            <pc:docMk/>
            <pc:sldMk cId="1520207088" sldId="256"/>
            <ac:spMk id="4" creationId="{C20B9ECC-5BB5-5545-8310-622F50B8D926}"/>
          </ac:spMkLst>
        </pc:spChg>
        <pc:spChg chg="add del mod ord">
          <ac:chgData name="8616639014503" userId="80c18955fc0551f8" providerId="LiveId" clId="{FEA9700A-3F86-6B45-8C1D-B6BA72657C2A}" dt="2018-10-15T09:11:04.494" v="7" actId="931"/>
          <ac:spMkLst>
            <pc:docMk/>
            <pc:sldMk cId="1520207088" sldId="256"/>
            <ac:spMk id="5" creationId="{4DD4154E-C8EE-0842-8371-30DB5F2D76C8}"/>
          </ac:spMkLst>
        </pc:spChg>
        <pc:spChg chg="add del">
          <ac:chgData name="8616639014503" userId="80c18955fc0551f8" providerId="LiveId" clId="{FEA9700A-3F86-6B45-8C1D-B6BA72657C2A}" dt="2018-10-15T09:36:10.783" v="88" actId="478"/>
          <ac:spMkLst>
            <pc:docMk/>
            <pc:sldMk cId="1520207088" sldId="256"/>
            <ac:spMk id="10" creationId="{B35D751C-525E-D44F-9626-3BC438439830}"/>
          </ac:spMkLst>
        </pc:spChg>
        <pc:picChg chg="add mod ord">
          <ac:chgData name="8616639014503" userId="80c18955fc0551f8" providerId="LiveId" clId="{FEA9700A-3F86-6B45-8C1D-B6BA72657C2A}" dt="2018-10-15T09:11:04.494" v="7" actId="931"/>
          <ac:picMkLst>
            <pc:docMk/>
            <pc:sldMk cId="1520207088" sldId="256"/>
            <ac:picMk id="6" creationId="{BF83516D-182A-A34A-BEC4-463DC04B8D1D}"/>
          </ac:picMkLst>
        </pc:picChg>
      </pc:sldChg>
      <pc:sldChg chg="addSp delSp modSp new mod setBg addAnim modAnim">
        <pc:chgData name="8616639014503" userId="80c18955fc0551f8" providerId="LiveId" clId="{FEA9700A-3F86-6B45-8C1D-B6BA72657C2A}" dt="2018-10-15T10:14:38.848" v="219" actId="27700"/>
        <pc:sldMkLst>
          <pc:docMk/>
          <pc:sldMk cId="3499681987" sldId="257"/>
        </pc:sldMkLst>
        <pc:spChg chg="del">
          <ac:chgData name="8616639014503" userId="80c18955fc0551f8" providerId="LiveId" clId="{FEA9700A-3F86-6B45-8C1D-B6BA72657C2A}" dt="2018-10-15T09:55:33.006" v="120" actId="478"/>
          <ac:spMkLst>
            <pc:docMk/>
            <pc:sldMk cId="3499681987" sldId="257"/>
            <ac:spMk id="2" creationId="{22B463A2-B154-FF4C-9AE1-D63C532591E5}"/>
          </ac:spMkLst>
        </pc:spChg>
        <pc:spChg chg="add del">
          <ac:chgData name="8616639014503" userId="80c18955fc0551f8" providerId="LiveId" clId="{FEA9700A-3F86-6B45-8C1D-B6BA72657C2A}" dt="2018-10-15T09:58:19.112" v="122" actId="3680"/>
          <ac:spMkLst>
            <pc:docMk/>
            <pc:sldMk cId="3499681987" sldId="257"/>
            <ac:spMk id="3" creationId="{51140A4F-1EAD-9D49-AC86-06A6BBD49D38}"/>
          </ac:spMkLst>
        </pc:spChg>
        <pc:spChg chg="mod">
          <ac:chgData name="8616639014503" userId="80c18955fc0551f8" providerId="LiveId" clId="{FEA9700A-3F86-6B45-8C1D-B6BA72657C2A}" dt="2018-10-15T10:09:17.385" v="205" actId="1076"/>
          <ac:spMkLst>
            <pc:docMk/>
            <pc:sldMk cId="3499681987" sldId="257"/>
            <ac:spMk id="4" creationId="{55839DAB-A6D5-CC4B-934C-5B708B5E3ACF}"/>
          </ac:spMkLst>
        </pc:spChg>
        <pc:spChg chg="add del mod">
          <ac:chgData name="8616639014503" userId="80c18955fc0551f8" providerId="LiveId" clId="{FEA9700A-3F86-6B45-8C1D-B6BA72657C2A}" dt="2018-10-15T10:11:05.716" v="210" actId="931"/>
          <ac:spMkLst>
            <pc:docMk/>
            <pc:sldMk cId="3499681987" sldId="257"/>
            <ac:spMk id="13" creationId="{D0AB3F51-6DAB-634A-85BF-C352CD358448}"/>
          </ac:spMkLst>
        </pc:spChg>
        <pc:spChg chg="add del">
          <ac:chgData name="8616639014503" userId="80c18955fc0551f8" providerId="LiveId" clId="{FEA9700A-3F86-6B45-8C1D-B6BA72657C2A}" dt="2018-10-15T10:04:52.694" v="184" actId="478"/>
          <ac:spMkLst>
            <pc:docMk/>
            <pc:sldMk cId="3499681987" sldId="257"/>
            <ac:spMk id="16" creationId="{EAA75FAF-9649-1F45-ACC1-294954F3AEF2}"/>
          </ac:spMkLst>
        </pc:spChg>
        <pc:spChg chg="add del mod">
          <ac:chgData name="8616639014503" userId="80c18955fc0551f8" providerId="LiveId" clId="{FEA9700A-3F86-6B45-8C1D-B6BA72657C2A}" dt="2018-10-15T10:09:15.231" v="204" actId="22"/>
          <ac:spMkLst>
            <pc:docMk/>
            <pc:sldMk cId="3499681987" sldId="257"/>
            <ac:spMk id="21" creationId="{680B4A2B-33DF-FD47-8DF7-44D55807817A}"/>
          </ac:spMkLst>
        </pc:spChg>
        <pc:graphicFrameChg chg="add del mod ord modGraphic">
          <ac:chgData name="8616639014503" userId="80c18955fc0551f8" providerId="LiveId" clId="{FEA9700A-3F86-6B45-8C1D-B6BA72657C2A}" dt="2018-10-15T09:54:01.140" v="119" actId="3680"/>
          <ac:graphicFrameMkLst>
            <pc:docMk/>
            <pc:sldMk cId="3499681987" sldId="257"/>
            <ac:graphicFrameMk id="5" creationId="{34F66C91-337B-204B-9D6F-2A5B990CF704}"/>
          </ac:graphicFrameMkLst>
        </pc:graphicFrameChg>
        <pc:graphicFrameChg chg="add del mod ord modGraphic">
          <ac:chgData name="8616639014503" userId="80c18955fc0551f8" providerId="LiveId" clId="{FEA9700A-3F86-6B45-8C1D-B6BA72657C2A}" dt="2018-10-15T09:58:34.404" v="124" actId="478"/>
          <ac:graphicFrameMkLst>
            <pc:docMk/>
            <pc:sldMk cId="3499681987" sldId="257"/>
            <ac:graphicFrameMk id="7" creationId="{0E3212D8-A668-D343-B705-BC15052B1ACF}"/>
          </ac:graphicFrameMkLst>
        </pc:graphicFrameChg>
        <pc:graphicFrameChg chg="add del">
          <ac:chgData name="8616639014503" userId="80c18955fc0551f8" providerId="LiveId" clId="{FEA9700A-3F86-6B45-8C1D-B6BA72657C2A}" dt="2018-10-15T10:12:40.402" v="213" actId="3680"/>
          <ac:graphicFrameMkLst>
            <pc:docMk/>
            <pc:sldMk cId="3499681987" sldId="257"/>
            <ac:graphicFrameMk id="24" creationId="{47F9FD6D-CDFC-9F40-BCDC-72C5E069B6BC}"/>
          </ac:graphicFrameMkLst>
        </pc:graphicFrameChg>
        <pc:picChg chg="add del">
          <ac:chgData name="8616639014503" userId="80c18955fc0551f8" providerId="LiveId" clId="{FEA9700A-3F86-6B45-8C1D-B6BA72657C2A}" dt="2018-10-15T09:58:40.605" v="125" actId="478"/>
          <ac:picMkLst>
            <pc:docMk/>
            <pc:sldMk cId="3499681987" sldId="257"/>
            <ac:picMk id="11" creationId="{E0731143-325A-AF42-B5D6-7B3DCA00B062}"/>
          </ac:picMkLst>
        </pc:picChg>
        <pc:picChg chg="add del mod ord">
          <ac:chgData name="8616639014503" userId="80c18955fc0551f8" providerId="LiveId" clId="{FEA9700A-3F86-6B45-8C1D-B6BA72657C2A}" dt="2018-10-15T10:09:27.736" v="209" actId="931"/>
          <ac:picMkLst>
            <pc:docMk/>
            <pc:sldMk cId="3499681987" sldId="257"/>
            <ac:picMk id="17" creationId="{98F2C0A0-C0CF-404C-8351-478E526184F7}"/>
          </ac:picMkLst>
        </pc:picChg>
        <pc:picChg chg="add mod ord">
          <ac:chgData name="8616639014503" userId="80c18955fc0551f8" providerId="LiveId" clId="{FEA9700A-3F86-6B45-8C1D-B6BA72657C2A}" dt="2018-10-15T10:13:53.888" v="216" actId="1076"/>
          <ac:picMkLst>
            <pc:docMk/>
            <pc:sldMk cId="3499681987" sldId="257"/>
            <ac:picMk id="22" creationId="{F3663B55-0A91-EF47-A6EC-68E35217D460}"/>
          </ac:picMkLst>
        </pc:picChg>
      </pc:sldChg>
      <pc:sldChg chg="new del">
        <pc:chgData name="8616639014503" userId="80c18955fc0551f8" providerId="LiveId" clId="{FEA9700A-3F86-6B45-8C1D-B6BA72657C2A}" dt="2018-10-15T10:16:41.985" v="221" actId="2696"/>
        <pc:sldMkLst>
          <pc:docMk/>
          <pc:sldMk cId="718303379" sldId="258"/>
        </pc:sldMkLst>
      </pc:sldChg>
      <pc:sldChg chg="addSp delSp modSp new mod setBg modClrScheme addAnim modAnim addCm delCm modCm chgLayout">
        <pc:chgData name="8616639014503" userId="80c18955fc0551f8" providerId="LiveId" clId="{FEA9700A-3F86-6B45-8C1D-B6BA72657C2A}" dt="2018-10-15T11:09:05.103" v="432" actId="27701"/>
        <pc:sldMkLst>
          <pc:docMk/>
          <pc:sldMk cId="1431385190" sldId="258"/>
        </pc:sldMkLst>
        <pc:spChg chg="del">
          <ac:chgData name="8616639014503" userId="80c18955fc0551f8" providerId="LiveId" clId="{FEA9700A-3F86-6B45-8C1D-B6BA72657C2A}" dt="2018-10-15T10:16:52.861" v="223" actId="700"/>
          <ac:spMkLst>
            <pc:docMk/>
            <pc:sldMk cId="1431385190" sldId="258"/>
            <ac:spMk id="2" creationId="{1359BD70-0353-3C46-B181-7A9A446B5E20}"/>
          </ac:spMkLst>
        </pc:spChg>
        <pc:spChg chg="del">
          <ac:chgData name="8616639014503" userId="80c18955fc0551f8" providerId="LiveId" clId="{FEA9700A-3F86-6B45-8C1D-B6BA72657C2A}" dt="2018-10-15T10:16:52.861" v="223" actId="700"/>
          <ac:spMkLst>
            <pc:docMk/>
            <pc:sldMk cId="1431385190" sldId="258"/>
            <ac:spMk id="3" creationId="{3E414D11-5164-AD46-B829-C813B71E7C3E}"/>
          </ac:spMkLst>
        </pc:spChg>
        <pc:spChg chg="del">
          <ac:chgData name="8616639014503" userId="80c18955fc0551f8" providerId="LiveId" clId="{FEA9700A-3F86-6B45-8C1D-B6BA72657C2A}" dt="2018-10-15T10:16:52.861" v="223" actId="700"/>
          <ac:spMkLst>
            <pc:docMk/>
            <pc:sldMk cId="1431385190" sldId="258"/>
            <ac:spMk id="4" creationId="{FFC387FC-87B5-5141-BCA3-DF92E62D0AD2}"/>
          </ac:spMkLst>
        </pc:spChg>
        <pc:spChg chg="add">
          <ac:chgData name="8616639014503" userId="80c18955fc0551f8" providerId="LiveId" clId="{FEA9700A-3F86-6B45-8C1D-B6BA72657C2A}" dt="2018-10-15T10:25:22.968" v="249" actId="139"/>
          <ac:spMkLst>
            <pc:docMk/>
            <pc:sldMk cId="1431385190" sldId="258"/>
            <ac:spMk id="16" creationId="{972DDFA4-666A-3F40-B07E-0D0DB1E20ABA}"/>
          </ac:spMkLst>
        </pc:spChg>
        <pc:spChg chg="add mod">
          <ac:chgData name="8616639014503" userId="80c18955fc0551f8" providerId="LiveId" clId="{FEA9700A-3F86-6B45-8C1D-B6BA72657C2A}" dt="2018-10-15T11:07:24.397" v="427" actId="20577"/>
          <ac:spMkLst>
            <pc:docMk/>
            <pc:sldMk cId="1431385190" sldId="258"/>
            <ac:spMk id="17" creationId="{F3CC47C7-F8E3-B340-9785-8ABC99A40DDE}"/>
          </ac:spMkLst>
        </pc:spChg>
        <pc:spChg chg="add">
          <ac:chgData name="8616639014503" userId="80c18955fc0551f8" providerId="LiveId" clId="{FEA9700A-3F86-6B45-8C1D-B6BA72657C2A}" dt="2018-10-15T10:26:15.846" v="258" actId="22"/>
          <ac:spMkLst>
            <pc:docMk/>
            <pc:sldMk cId="1431385190" sldId="258"/>
            <ac:spMk id="20" creationId="{EDF07873-E00A-014D-B9B2-924F55C1E39B}"/>
          </ac:spMkLst>
        </pc:spChg>
        <pc:graphicFrameChg chg="add del modGraphic">
          <ac:chgData name="8616639014503" userId="80c18955fc0551f8" providerId="LiveId" clId="{FEA9700A-3F86-6B45-8C1D-B6BA72657C2A}" dt="2018-10-15T10:18:11.176" v="230" actId="478"/>
          <ac:graphicFrameMkLst>
            <pc:docMk/>
            <pc:sldMk cId="1431385190" sldId="258"/>
            <ac:graphicFrameMk id="5" creationId="{72CED0DC-3B45-C944-886E-19852B93EEC5}"/>
          </ac:graphicFrameMkLst>
        </pc:graphicFrameChg>
        <pc:picChg chg="add del">
          <ac:chgData name="8616639014503" userId="80c18955fc0551f8" providerId="LiveId" clId="{FEA9700A-3F86-6B45-8C1D-B6BA72657C2A}" dt="2018-10-15T10:18:14.432" v="231" actId="478"/>
          <ac:picMkLst>
            <pc:docMk/>
            <pc:sldMk cId="1431385190" sldId="258"/>
            <ac:picMk id="9" creationId="{CB9D8894-7090-EA4D-9898-440341DA4CF7}"/>
          </ac:picMkLst>
        </pc:picChg>
        <pc:picChg chg="add del">
          <ac:chgData name="8616639014503" userId="80c18955fc0551f8" providerId="LiveId" clId="{FEA9700A-3F86-6B45-8C1D-B6BA72657C2A}" dt="2018-10-15T10:19:37.681" v="233" actId="478"/>
          <ac:picMkLst>
            <pc:docMk/>
            <pc:sldMk cId="1431385190" sldId="258"/>
            <ac:picMk id="10" creationId="{554EFAE4-31B2-0E4A-A809-102B047DC1DC}"/>
          </ac:picMkLst>
        </pc:picChg>
        <pc:picChg chg="add mod">
          <ac:chgData name="8616639014503" userId="80c18955fc0551f8" providerId="LiveId" clId="{FEA9700A-3F86-6B45-8C1D-B6BA72657C2A}" dt="2018-10-15T10:24:51.201" v="248" actId="1076"/>
          <ac:picMkLst>
            <pc:docMk/>
            <pc:sldMk cId="1431385190" sldId="258"/>
            <ac:picMk id="12" creationId="{3BAB5361-1309-9847-BCE6-A3058CD30AB4}"/>
          </ac:picMkLst>
        </pc:picChg>
        <pc:picChg chg="add del mod">
          <ac:chgData name="8616639014503" userId="80c18955fc0551f8" providerId="LiveId" clId="{FEA9700A-3F86-6B45-8C1D-B6BA72657C2A}" dt="2018-10-15T10:22:10.792" v="243" actId="478"/>
          <ac:picMkLst>
            <pc:docMk/>
            <pc:sldMk cId="1431385190" sldId="258"/>
            <ac:picMk id="15" creationId="{BEAD45E0-E9BA-DC4D-B1ED-DEA2A2DF0C51}"/>
          </ac:picMkLst>
        </pc:picChg>
      </pc:sldChg>
      <pc:sldChg chg="new del">
        <pc:chgData name="8616639014503" userId="80c18955fc0551f8" providerId="LiveId" clId="{FEA9700A-3F86-6B45-8C1D-B6BA72657C2A}" dt="2018-10-15T10:12:44.813" v="214" actId="680"/>
        <pc:sldMkLst>
          <pc:docMk/>
          <pc:sldMk cId="4220071076" sldId="258"/>
        </pc:sldMkLst>
      </pc:sldChg>
      <pc:sldChg chg="addSp delSp modSp new modTransition addAnim">
        <pc:chgData name="8616639014503" userId="80c18955fc0551f8" providerId="LiveId" clId="{FEA9700A-3F86-6B45-8C1D-B6BA72657C2A}" dt="2018-10-15T11:20:01.677" v="499" actId="27696"/>
        <pc:sldMkLst>
          <pc:docMk/>
          <pc:sldMk cId="936005789" sldId="259"/>
        </pc:sldMkLst>
        <pc:spChg chg="add mod">
          <ac:chgData name="8616639014503" userId="80c18955fc0551f8" providerId="LiveId" clId="{FEA9700A-3F86-6B45-8C1D-B6BA72657C2A}" dt="2018-10-15T11:18:54.699" v="496" actId="20577"/>
          <ac:spMkLst>
            <pc:docMk/>
            <pc:sldMk cId="936005789" sldId="259"/>
            <ac:spMk id="6" creationId="{76AB5AEA-B755-B942-B1A4-FEC3AE46D555}"/>
          </ac:spMkLst>
        </pc:spChg>
        <pc:picChg chg="add del">
          <ac:chgData name="8616639014503" userId="80c18955fc0551f8" providerId="LiveId" clId="{FEA9700A-3F86-6B45-8C1D-B6BA72657C2A}" dt="2018-10-15T11:12:02.069" v="438" actId="478"/>
          <ac:picMkLst>
            <pc:docMk/>
            <pc:sldMk cId="936005789" sldId="259"/>
            <ac:picMk id="2" creationId="{85A163F5-8252-094B-BCEF-34239391C06C}"/>
          </ac:picMkLst>
        </pc:picChg>
        <pc:picChg chg="add mod">
          <ac:chgData name="8616639014503" userId="80c18955fc0551f8" providerId="LiveId" clId="{FEA9700A-3F86-6B45-8C1D-B6BA72657C2A}" dt="2018-10-15T11:13:38.791" v="440" actId="1076"/>
          <ac:picMkLst>
            <pc:docMk/>
            <pc:sldMk cId="936005789" sldId="259"/>
            <ac:picMk id="4" creationId="{B38389EC-271F-994A-B9E5-680BCC1560B8}"/>
          </ac:picMkLst>
        </pc:picChg>
      </pc:sldChg>
      <pc:sldChg chg="new del">
        <pc:chgData name="8616639014503" userId="80c18955fc0551f8" providerId="LiveId" clId="{FEA9700A-3F86-6B45-8C1D-B6BA72657C2A}" dt="2018-10-15T11:10:06.931" v="434" actId="2696"/>
        <pc:sldMkLst>
          <pc:docMk/>
          <pc:sldMk cId="1165276929" sldId="259"/>
        </pc:sldMkLst>
      </pc:sldChg>
      <pc:sldChg chg="add del">
        <pc:chgData name="8616639014503" userId="80c18955fc0551f8" providerId="LiveId" clId="{FEA9700A-3F86-6B45-8C1D-B6BA72657C2A}" dt="2018-10-15T10:22:26.597" v="245" actId="2696"/>
        <pc:sldMkLst>
          <pc:docMk/>
          <pc:sldMk cId="4224926524" sldId="259"/>
        </pc:sldMkLst>
      </pc:sldChg>
      <pc:sldChg chg="addSp modSp new mod setBg">
        <pc:chgData name="8616639014503" userId="80c18955fc0551f8" providerId="LiveId" clId="{FEA9700A-3F86-6B45-8C1D-B6BA72657C2A}" dt="2018-10-15T11:24:54.144" v="509" actId="1076"/>
        <pc:sldMkLst>
          <pc:docMk/>
          <pc:sldMk cId="2480381434" sldId="260"/>
        </pc:sldMkLst>
        <pc:picChg chg="add mod">
          <ac:chgData name="8616639014503" userId="80c18955fc0551f8" providerId="LiveId" clId="{FEA9700A-3F86-6B45-8C1D-B6BA72657C2A}" dt="2018-10-15T11:24:54.144" v="509" actId="1076"/>
          <ac:picMkLst>
            <pc:docMk/>
            <pc:sldMk cId="2480381434" sldId="260"/>
            <ac:picMk id="2" creationId="{222B5CA9-1ED5-C943-B39B-10A3E1D7F1F5}"/>
          </ac:picMkLst>
        </pc:picChg>
      </pc:sldChg>
      <pc:sldChg chg="addSp modSp new mod setBg modClrScheme addAnim modAnim chgLayout">
        <pc:chgData name="8616639014503" userId="80c18955fc0551f8" providerId="LiveId" clId="{FEA9700A-3F86-6B45-8C1D-B6BA72657C2A}" dt="2018-10-15T11:34:17.007" v="573"/>
        <pc:sldMkLst>
          <pc:docMk/>
          <pc:sldMk cId="3935389157" sldId="261"/>
        </pc:sldMkLst>
        <pc:spChg chg="add mod ord">
          <ac:chgData name="8616639014503" userId="80c18955fc0551f8" providerId="LiveId" clId="{FEA9700A-3F86-6B45-8C1D-B6BA72657C2A}" dt="2018-10-15T11:26:20.217" v="533" actId="20577"/>
          <ac:spMkLst>
            <pc:docMk/>
            <pc:sldMk cId="3935389157" sldId="261"/>
            <ac:spMk id="2" creationId="{E26AD0A0-3BEA-4D42-BC9D-43D32B69C60F}"/>
          </ac:spMkLst>
        </pc:spChg>
        <pc:spChg chg="add mod ord">
          <ac:chgData name="8616639014503" userId="80c18955fc0551f8" providerId="LiveId" clId="{FEA9700A-3F86-6B45-8C1D-B6BA72657C2A}" dt="2018-10-15T11:25:15.276" v="512" actId="700"/>
          <ac:spMkLst>
            <pc:docMk/>
            <pc:sldMk cId="3935389157" sldId="261"/>
            <ac:spMk id="3" creationId="{C39E0CE8-4C05-A243-B9C2-131C1A4F3F66}"/>
          </ac:spMkLst>
        </pc:spChg>
        <pc:spChg chg="add mod">
          <ac:chgData name="8616639014503" userId="80c18955fc0551f8" providerId="LiveId" clId="{FEA9700A-3F86-6B45-8C1D-B6BA72657C2A}" dt="2018-10-15T11:33:35.792" v="571" actId="20577"/>
          <ac:spMkLst>
            <pc:docMk/>
            <pc:sldMk cId="3935389157" sldId="261"/>
            <ac:spMk id="6" creationId="{2051BF37-AF02-AE4A-B987-27701734BCAD}"/>
          </ac:spMkLst>
        </pc:spChg>
        <pc:picChg chg="add mod">
          <ac:chgData name="8616639014503" userId="80c18955fc0551f8" providerId="LiveId" clId="{FEA9700A-3F86-6B45-8C1D-B6BA72657C2A}" dt="2018-10-15T11:29:28.396" v="539" actId="1076"/>
          <ac:picMkLst>
            <pc:docMk/>
            <pc:sldMk cId="3935389157" sldId="261"/>
            <ac:picMk id="4" creationId="{524CC0D7-9AE6-DC4E-8C31-EA216CCBBE9A}"/>
          </ac:picMkLst>
        </pc:picChg>
      </pc:sldChg>
      <pc:sldChg chg="addSp delSp modSp new mod setBg modClrScheme addAnim delAnim modAnim chgLayout">
        <pc:chgData name="8616639014503" userId="80c18955fc0551f8" providerId="LiveId" clId="{FEA9700A-3F86-6B45-8C1D-B6BA72657C2A}" dt="2018-10-15T11:53:28.411" v="683" actId="27696"/>
        <pc:sldMkLst>
          <pc:docMk/>
          <pc:sldMk cId="1993916511" sldId="262"/>
        </pc:sldMkLst>
        <pc:spChg chg="del mod ord">
          <ac:chgData name="8616639014503" userId="80c18955fc0551f8" providerId="LiveId" clId="{FEA9700A-3F86-6B45-8C1D-B6BA72657C2A}" dt="2018-10-15T11:48:19.488" v="609" actId="22"/>
          <ac:spMkLst>
            <pc:docMk/>
            <pc:sldMk cId="1993916511" sldId="262"/>
            <ac:spMk id="2" creationId="{81FAF937-E3A9-DC43-AC88-EFFB63782276}"/>
          </ac:spMkLst>
        </pc:spChg>
        <pc:spChg chg="del mod ord">
          <ac:chgData name="8616639014503" userId="80c18955fc0551f8" providerId="LiveId" clId="{FEA9700A-3F86-6B45-8C1D-B6BA72657C2A}" dt="2018-10-15T11:45:33.397" v="607" actId="931"/>
          <ac:spMkLst>
            <pc:docMk/>
            <pc:sldMk cId="1993916511" sldId="262"/>
            <ac:spMk id="3" creationId="{95E1F582-697F-A844-ACC6-05FC6D6A97A7}"/>
          </ac:spMkLst>
        </pc:spChg>
        <pc:spChg chg="add mod ord">
          <ac:chgData name="8616639014503" userId="80c18955fc0551f8" providerId="LiveId" clId="{FEA9700A-3F86-6B45-8C1D-B6BA72657C2A}" dt="2018-10-15T11:52:02.920" v="673" actId="20577"/>
          <ac:spMkLst>
            <pc:docMk/>
            <pc:sldMk cId="1993916511" sldId="262"/>
            <ac:spMk id="4" creationId="{8CDCF3F2-3383-6B40-AD71-596F8A4A2CB4}"/>
          </ac:spMkLst>
        </pc:spChg>
        <pc:spChg chg="add del mod">
          <ac:chgData name="8616639014503" userId="80c18955fc0551f8" providerId="LiveId" clId="{FEA9700A-3F86-6B45-8C1D-B6BA72657C2A}" dt="2018-10-15T11:48:23.705" v="610" actId="478"/>
          <ac:spMkLst>
            <pc:docMk/>
            <pc:sldMk cId="1993916511" sldId="262"/>
            <ac:spMk id="9" creationId="{32072C69-83B9-084D-BCA2-B467E6B9C1FF}"/>
          </ac:spMkLst>
        </pc:spChg>
        <pc:picChg chg="add mod ord">
          <ac:chgData name="8616639014503" userId="80c18955fc0551f8" providerId="LiveId" clId="{FEA9700A-3F86-6B45-8C1D-B6BA72657C2A}" dt="2018-10-15T11:45:33.397" v="607" actId="931"/>
          <ac:picMkLst>
            <pc:docMk/>
            <pc:sldMk cId="1993916511" sldId="262"/>
            <ac:picMk id="5" creationId="{501AF1FB-3552-9E4E-B318-9851EAEB1EAF}"/>
          </ac:picMkLst>
        </pc:picChg>
      </pc:sldChg>
      <pc:sldChg chg="addSp delSp modSp new del mod setBg modClrScheme chgLayout">
        <pc:chgData name="8616639014503" userId="80c18955fc0551f8" providerId="LiveId" clId="{FEA9700A-3F86-6B45-8C1D-B6BA72657C2A}" dt="2018-10-15T11:42:40.124" v="603" actId="2696"/>
        <pc:sldMkLst>
          <pc:docMk/>
          <pc:sldMk cId="3982413457" sldId="262"/>
        </pc:sldMkLst>
        <pc:spChg chg="del">
          <ac:chgData name="8616639014503" userId="80c18955fc0551f8" providerId="LiveId" clId="{FEA9700A-3F86-6B45-8C1D-B6BA72657C2A}" dt="2018-10-15T11:34:56.760" v="575" actId="700"/>
          <ac:spMkLst>
            <pc:docMk/>
            <pc:sldMk cId="3982413457" sldId="262"/>
            <ac:spMk id="2" creationId="{54C20968-4F09-374F-B481-2B05E99BDAC5}"/>
          </ac:spMkLst>
        </pc:spChg>
        <pc:spChg chg="del">
          <ac:chgData name="8616639014503" userId="80c18955fc0551f8" providerId="LiveId" clId="{FEA9700A-3F86-6B45-8C1D-B6BA72657C2A}" dt="2018-10-15T11:34:56.760" v="575" actId="700"/>
          <ac:spMkLst>
            <pc:docMk/>
            <pc:sldMk cId="3982413457" sldId="262"/>
            <ac:spMk id="3" creationId="{CB9D326C-7B43-3946-84F0-5F506754D483}"/>
          </ac:spMkLst>
        </pc:spChg>
        <pc:spChg chg="add mod">
          <ac:chgData name="8616639014503" userId="80c18955fc0551f8" providerId="LiveId" clId="{FEA9700A-3F86-6B45-8C1D-B6BA72657C2A}" dt="2018-10-15T11:40:32.586" v="595" actId="14100"/>
          <ac:spMkLst>
            <pc:docMk/>
            <pc:sldMk cId="3982413457" sldId="262"/>
            <ac:spMk id="5" creationId="{308779C8-1607-2B48-8027-08FD3319424C}"/>
          </ac:spMkLst>
        </pc:spChg>
        <pc:spChg chg="add del mod">
          <ac:chgData name="8616639014503" userId="80c18955fc0551f8" providerId="LiveId" clId="{FEA9700A-3F86-6B45-8C1D-B6BA72657C2A}" dt="2018-10-15T11:37:56.514" v="585" actId="478"/>
          <ac:spMkLst>
            <pc:docMk/>
            <pc:sldMk cId="3982413457" sldId="262"/>
            <ac:spMk id="8" creationId="{EDCF7AE5-316A-5A47-B0A4-7530245F9E2D}"/>
          </ac:spMkLst>
        </pc:spChg>
        <pc:spChg chg="add mod">
          <ac:chgData name="8616639014503" userId="80c18955fc0551f8" providerId="LiveId" clId="{FEA9700A-3F86-6B45-8C1D-B6BA72657C2A}" dt="2018-10-15T11:41:05.117" v="599" actId="14100"/>
          <ac:spMkLst>
            <pc:docMk/>
            <pc:sldMk cId="3982413457" sldId="262"/>
            <ac:spMk id="9" creationId="{B6127182-D9ED-D040-869B-8B5EB5073F49}"/>
          </ac:spMkLst>
        </pc:spChg>
        <pc:spChg chg="add">
          <ac:chgData name="8616639014503" userId="80c18955fc0551f8" providerId="LiveId" clId="{FEA9700A-3F86-6B45-8C1D-B6BA72657C2A}" dt="2018-10-15T11:41:07.977" v="600" actId="22"/>
          <ac:spMkLst>
            <pc:docMk/>
            <pc:sldMk cId="3982413457" sldId="262"/>
            <ac:spMk id="12" creationId="{DF3EFF48-6F39-0346-9BA8-3FEC46DDB47D}"/>
          </ac:spMkLst>
        </pc:spChg>
        <pc:spChg chg="add">
          <ac:chgData name="8616639014503" userId="80c18955fc0551f8" providerId="LiveId" clId="{FEA9700A-3F86-6B45-8C1D-B6BA72657C2A}" dt="2018-10-15T11:42:00.217" v="601" actId="1119"/>
          <ac:spMkLst>
            <pc:docMk/>
            <pc:sldMk cId="3982413457" sldId="262"/>
            <ac:spMk id="13" creationId="{53449FD4-2585-684F-B724-61EAF2F53BE2}"/>
          </ac:spMkLst>
        </pc:spChg>
        <pc:spChg chg="add">
          <ac:chgData name="8616639014503" userId="80c18955fc0551f8" providerId="LiveId" clId="{FEA9700A-3F86-6B45-8C1D-B6BA72657C2A}" dt="2018-10-15T11:42:19.571" v="602" actId="1119"/>
          <ac:spMkLst>
            <pc:docMk/>
            <pc:sldMk cId="3982413457" sldId="262"/>
            <ac:spMk id="14" creationId="{F3698FC9-2A41-D940-B24E-0057EFE49569}"/>
          </ac:spMkLst>
        </pc:spChg>
      </pc:sldChg>
      <pc:sldChg chg="addSp delSp modSp new mod setBg addAnim modAnim">
        <pc:chgData name="8616639014503" userId="80c18955fc0551f8" providerId="LiveId" clId="{FEA9700A-3F86-6B45-8C1D-B6BA72657C2A}" dt="2018-10-15T12:03:34.930" v="794" actId="27700"/>
        <pc:sldMkLst>
          <pc:docMk/>
          <pc:sldMk cId="340363336" sldId="263"/>
        </pc:sldMkLst>
        <pc:spChg chg="del">
          <ac:chgData name="8616639014503" userId="80c18955fc0551f8" providerId="LiveId" clId="{FEA9700A-3F86-6B45-8C1D-B6BA72657C2A}" dt="2018-10-15T11:56:07.680" v="688" actId="478"/>
          <ac:spMkLst>
            <pc:docMk/>
            <pc:sldMk cId="340363336" sldId="263"/>
            <ac:spMk id="2" creationId="{81190097-F6E5-F94F-8442-5666DE1B9DE7}"/>
          </ac:spMkLst>
        </pc:spChg>
        <pc:spChg chg="del">
          <ac:chgData name="8616639014503" userId="80c18955fc0551f8" providerId="LiveId" clId="{FEA9700A-3F86-6B45-8C1D-B6BA72657C2A}" dt="2018-10-15T11:55:55.371" v="686" actId="931"/>
          <ac:spMkLst>
            <pc:docMk/>
            <pc:sldMk cId="340363336" sldId="263"/>
            <ac:spMk id="3" creationId="{80CDF72C-93EC-9C49-AC95-3ACB13CFB840}"/>
          </ac:spMkLst>
        </pc:spChg>
        <pc:spChg chg="mod">
          <ac:chgData name="8616639014503" userId="80c18955fc0551f8" providerId="LiveId" clId="{FEA9700A-3F86-6B45-8C1D-B6BA72657C2A}" dt="2018-10-15T12:02:56.800" v="791" actId="20577"/>
          <ac:spMkLst>
            <pc:docMk/>
            <pc:sldMk cId="340363336" sldId="263"/>
            <ac:spMk id="4" creationId="{254B3832-B78D-0344-AD06-9F138D100F78}"/>
          </ac:spMkLst>
        </pc:spChg>
        <pc:picChg chg="add mod ord">
          <ac:chgData name="8616639014503" userId="80c18955fc0551f8" providerId="LiveId" clId="{FEA9700A-3F86-6B45-8C1D-B6BA72657C2A}" dt="2018-10-15T11:56:00.773" v="687" actId="1076"/>
          <ac:picMkLst>
            <pc:docMk/>
            <pc:sldMk cId="340363336" sldId="263"/>
            <ac:picMk id="5" creationId="{DC67086D-AE37-1D48-B7FC-54631EA8D39C}"/>
          </ac:picMkLst>
        </pc:picChg>
      </pc:sldChg>
      <pc:sldChg chg="delSp new mod setBg modClrScheme chgLayout">
        <pc:chgData name="8616639014503" userId="80c18955fc0551f8" providerId="LiveId" clId="{FEA9700A-3F86-6B45-8C1D-B6BA72657C2A}" dt="2018-10-15T12:07:03.631" v="797"/>
        <pc:sldMkLst>
          <pc:docMk/>
          <pc:sldMk cId="218218441" sldId="264"/>
        </pc:sldMkLst>
        <pc:spChg chg="del">
          <ac:chgData name="8616639014503" userId="80c18955fc0551f8" providerId="LiveId" clId="{FEA9700A-3F86-6B45-8C1D-B6BA72657C2A}" dt="2018-10-15T12:06:53.580" v="796" actId="700"/>
          <ac:spMkLst>
            <pc:docMk/>
            <pc:sldMk cId="218218441" sldId="264"/>
            <ac:spMk id="2" creationId="{62C5139D-3B47-E84F-99D6-441786EC6CE7}"/>
          </ac:spMkLst>
        </pc:spChg>
        <pc:spChg chg="del">
          <ac:chgData name="8616639014503" userId="80c18955fc0551f8" providerId="LiveId" clId="{FEA9700A-3F86-6B45-8C1D-B6BA72657C2A}" dt="2018-10-15T12:06:53.580" v="796" actId="700"/>
          <ac:spMkLst>
            <pc:docMk/>
            <pc:sldMk cId="218218441" sldId="264"/>
            <ac:spMk id="3" creationId="{7E62F538-3ACE-DC45-80ED-400121A0E77B}"/>
          </ac:spMkLst>
        </pc:spChg>
        <pc:spChg chg="del">
          <ac:chgData name="8616639014503" userId="80c18955fc0551f8" providerId="LiveId" clId="{FEA9700A-3F86-6B45-8C1D-B6BA72657C2A}" dt="2018-10-15T12:06:53.580" v="796" actId="700"/>
          <ac:spMkLst>
            <pc:docMk/>
            <pc:sldMk cId="218218441" sldId="264"/>
            <ac:spMk id="4" creationId="{6E7641DE-C4F8-4E46-9030-BF16488BBFFF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15T17:09:11.890" idx="1">
    <p:pos x="3943" y="1953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77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32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914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16891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80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98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937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66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68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417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8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66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10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634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05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342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954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60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8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8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1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8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6">
            <a:extLst>
              <a:ext uri="{FF2B5EF4-FFF2-40B4-BE49-F238E27FC236}">
                <a16:creationId xmlns:a16="http://schemas.microsoft.com/office/drawing/2014/main" id="{BF83516D-182A-A34A-BEC4-463DC04B8D1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234906" y="609600"/>
            <a:ext cx="3886200" cy="5181600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0B9ECC-5BB5-5545-8310-622F50B8D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0404" y="2780590"/>
            <a:ext cx="3749059" cy="3010610"/>
          </a:xfrm>
        </p:spPr>
        <p:txBody>
          <a:bodyPr>
            <a:noAutofit/>
          </a:bodyPr>
          <a:lstStyle/>
          <a:p>
            <a:r>
              <a:rPr lang="zh-CN" altLang="en-US" sz="2000" b="1"/>
              <a:t>张凌云，原为冥王座下的四大护法之一，也是云蝠军团的首领，后来加入超兽战队。性格冷漠无情，拥有接近完美的思想理念，军队纪律性高，对人对己的要求极度严格。</a:t>
            </a:r>
          </a:p>
        </p:txBody>
      </p:sp>
    </p:spTree>
    <p:extLst>
      <p:ext uri="{BB962C8B-B14F-4D97-AF65-F5344CB8AC3E}">
        <p14:creationId xmlns:p14="http://schemas.microsoft.com/office/powerpoint/2010/main" val="152020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2">
            <a:extLst>
              <a:ext uri="{FF2B5EF4-FFF2-40B4-BE49-F238E27FC236}">
                <a16:creationId xmlns:a16="http://schemas.microsoft.com/office/drawing/2014/main" id="{F3663B55-0A91-EF47-A6EC-68E35217D46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68294" y="1885950"/>
            <a:ext cx="3019425" cy="2628900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839DAB-A6D5-CC4B-934C-5B708B5E3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baseline="30000"/>
              <a:t>对自己的信念坚信不疑，不轻易为人所动，拥有绝对的威严，心狠手辣却不嗜血，是一个很有智慧的人物。</a:t>
            </a:r>
          </a:p>
        </p:txBody>
      </p:sp>
    </p:spTree>
    <p:extLst>
      <p:ext uri="{BB962C8B-B14F-4D97-AF65-F5344CB8AC3E}">
        <p14:creationId xmlns:p14="http://schemas.microsoft.com/office/powerpoint/2010/main" val="349968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2">
            <a:extLst>
              <a:ext uri="{FF2B5EF4-FFF2-40B4-BE49-F238E27FC236}">
                <a16:creationId xmlns:a16="http://schemas.microsoft.com/office/drawing/2014/main" id="{3BAB5361-1309-9847-BCE6-A3058CD30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65" y="719666"/>
            <a:ext cx="3894330" cy="541866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972DDFA4-666A-3F40-B07E-0D0DB1E20ABA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CC47C7-F8E3-B340-9785-8ABC99A40DDE}"/>
              </a:ext>
            </a:extLst>
          </p:cNvPr>
          <p:cNvSpPr txBox="1"/>
          <p:nvPr/>
        </p:nvSpPr>
        <p:spPr>
          <a:xfrm>
            <a:off x="7403137" y="1207832"/>
            <a:ext cx="36955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>
                <a:solidFill>
                  <a:schemeClr val="accent6">
                    <a:lumMod val="75000"/>
                  </a:schemeClr>
                </a:solidFill>
              </a:rPr>
              <a:t>成功不是一蹴而就，没有人随随便便成功，人不克不及往山上走的，这样会很累，而且会被山上滚落的石头给打下去，然而我们要做的是，先爬到山顶，随便踢块石头下去！</a:t>
            </a:r>
            <a:endParaRPr lang="en-US" altLang="zh-CN" sz="24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DF07873-E00A-014D-B9B2-924F55C1E39B}"/>
              </a:ext>
            </a:extLst>
          </p:cNvPr>
          <p:cNvSpPr txBox="1"/>
          <p:nvPr/>
        </p:nvSpPr>
        <p:spPr>
          <a:xfrm>
            <a:off x="4248221" y="1938599"/>
            <a:ext cx="3695559" cy="298080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l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38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>
            <a:extLst>
              <a:ext uri="{FF2B5EF4-FFF2-40B4-BE49-F238E27FC236}">
                <a16:creationId xmlns:a16="http://schemas.microsoft.com/office/drawing/2014/main" id="{B38389EC-271F-994A-B9E5-680BCC15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876" y="719666"/>
            <a:ext cx="4847901" cy="54186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AB5AEA-B755-B942-B1A4-FEC3AE46D555}"/>
              </a:ext>
            </a:extLst>
          </p:cNvPr>
          <p:cNvSpPr txBox="1"/>
          <p:nvPr/>
        </p:nvSpPr>
        <p:spPr>
          <a:xfrm>
            <a:off x="6589642" y="858078"/>
            <a:ext cx="40452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  高情商</a:t>
            </a:r>
            <a:r>
              <a:rPr lang="en-US" altLang="zh-CN" sz="200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能清楚认识自我情绪</a:t>
            </a:r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能妥善管理情绪</a:t>
            </a:r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懂得自我激励</a:t>
            </a:r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能够体谅他人情绪</a:t>
            </a:r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r>
              <a:rPr lang="zh-CN" altLang="en-US" sz="2000">
                <a:solidFill>
                  <a:schemeClr val="accent6">
                    <a:lumMod val="75000"/>
                  </a:schemeClr>
                </a:solidFill>
              </a:rPr>
              <a:t>善于人际关系管理</a:t>
            </a:r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  <a:p>
            <a:pPr algn="l"/>
            <a:endParaRPr lang="en-US" altLang="zh-CN" sz="200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005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222B5CA9-1ED5-C943-B39B-10A3E1D7F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44470" y="0"/>
            <a:ext cx="161364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81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6AD0A0-3BEA-4D42-BC9D-43D32B69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400">
                <a:solidFill>
                  <a:schemeClr val="tx1">
                    <a:lumMod val="90000"/>
                    <a:lumOff val="10000"/>
                  </a:schemeClr>
                </a:solidFill>
              </a:rPr>
              <a:t>好好学习，天天向上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9E0CE8-4C05-A243-B9C2-131C1A4F3F66}"/>
              </a:ext>
            </a:extLst>
          </p:cNvPr>
          <p:cNvSpPr>
            <a:spLocks noGrp="1"/>
          </p:cNvSpPr>
          <p:nvPr>
            <p:ph type="body" orient="vert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524CC0D7-9AE6-DC4E-8C31-EA216CCB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73" y="2367093"/>
            <a:ext cx="5106776" cy="358471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51BF37-AF02-AE4A-B987-27701734BCAD}"/>
              </a:ext>
            </a:extLst>
          </p:cNvPr>
          <p:cNvSpPr txBox="1"/>
          <p:nvPr/>
        </p:nvSpPr>
        <p:spPr>
          <a:xfrm>
            <a:off x="6288620" y="2367093"/>
            <a:ext cx="23607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/>
              <a:t>我们是特工，给敌人最沉重的打击，</a:t>
            </a:r>
          </a:p>
        </p:txBody>
      </p:sp>
    </p:spTree>
    <p:extLst>
      <p:ext uri="{BB962C8B-B14F-4D97-AF65-F5344CB8AC3E}">
        <p14:creationId xmlns:p14="http://schemas.microsoft.com/office/powerpoint/2010/main" val="393538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5">
            <a:extLst>
              <a:ext uri="{FF2B5EF4-FFF2-40B4-BE49-F238E27FC236}">
                <a16:creationId xmlns:a16="http://schemas.microsoft.com/office/drawing/2014/main" id="{501AF1FB-3552-9E4E-B318-9851EAEB1EA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078413" y="875705"/>
            <a:ext cx="6199187" cy="4649390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DCF3F2-3383-6B40-AD71-596F8A4A2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CN" altLang="en-US" sz="2400"/>
              <a:t>其实抛硬币总能奏效，并不是因为它能给出你的答案，而且在你把它扔在空中的那一秒钟，你突然知道你希望他是什么！</a:t>
            </a:r>
            <a:endParaRPr lang="en-US" altLang="zh-CN" sz="2400"/>
          </a:p>
          <a:p>
            <a:r>
              <a:rPr lang="zh-CN" altLang="en-US" sz="2400"/>
              <a:t>加油＾０＾</a:t>
            </a:r>
          </a:p>
        </p:txBody>
      </p:sp>
    </p:spTree>
    <p:extLst>
      <p:ext uri="{BB962C8B-B14F-4D97-AF65-F5344CB8AC3E}">
        <p14:creationId xmlns:p14="http://schemas.microsoft.com/office/powerpoint/2010/main" val="1993916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5">
            <a:extLst>
              <a:ext uri="{FF2B5EF4-FFF2-40B4-BE49-F238E27FC236}">
                <a16:creationId xmlns:a16="http://schemas.microsoft.com/office/drawing/2014/main" id="{DC67086D-AE37-1D48-B7FC-54631EA8D39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838353" y="609600"/>
            <a:ext cx="3886200" cy="5181600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4B3832-B78D-0344-AD06-9F138D100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学习，永远不要不要忘记，如果你学习失败了，你就什么也不是，当然也不排除意外，但问题是，我也许不会是那个意外！</a:t>
            </a:r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如果你四年内很少去图书馆，你就等于自己浪费了一大笔财富！</a:t>
            </a:r>
            <a:endParaRPr lang="en-US" altLang="zh-CN"/>
          </a:p>
          <a:p>
            <a:r>
              <a:rPr lang="en-US" altLang="zh-CN"/>
              <a:t>3.</a:t>
            </a:r>
            <a:r>
              <a:rPr lang="zh-CN" altLang="en-US"/>
              <a:t>即使所有人生都大写着失败，但不妨碍我继续向前</a:t>
            </a:r>
            <a:endParaRPr lang="en-US" altLang="zh-CN"/>
          </a:p>
          <a:p>
            <a:r>
              <a:rPr lang="zh-CN" altLang="en-US"/>
              <a:t>           </a:t>
            </a:r>
            <a:r>
              <a:rPr lang="en-US" altLang="zh-CN"/>
              <a:t>––––––</a:t>
            </a:r>
            <a:r>
              <a:rPr lang="zh-CN" altLang="en-US"/>
              <a:t>张凌云</a:t>
            </a:r>
          </a:p>
        </p:txBody>
      </p:sp>
    </p:spTree>
    <p:extLst>
      <p:ext uri="{BB962C8B-B14F-4D97-AF65-F5344CB8AC3E}">
        <p14:creationId xmlns:p14="http://schemas.microsoft.com/office/powerpoint/2010/main" val="34036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6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9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18441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宽屏</PresentationFormat>
  <Slides>9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水滴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好好学习，天天向上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8616639014503</dc:creator>
  <cp:lastModifiedBy>8616639014503</cp:lastModifiedBy>
  <cp:revision>2</cp:revision>
  <dcterms:created xsi:type="dcterms:W3CDTF">2018-10-15T09:08:04Z</dcterms:created>
  <dcterms:modified xsi:type="dcterms:W3CDTF">2018-10-15T12:07:14Z</dcterms:modified>
</cp:coreProperties>
</file>

<file path=docProps/thumbnail.jpeg>
</file>